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83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229" autoAdjust="0"/>
  </p:normalViewPr>
  <p:slideViewPr>
    <p:cSldViewPr snapToGrid="0">
      <p:cViewPr varScale="1">
        <p:scale>
          <a:sx n="64" d="100"/>
          <a:sy n="64" d="100"/>
        </p:scale>
        <p:origin x="11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1A7F3-6BAB-4045-9401-8DE8D506CF31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B70A5-20EE-4FFD-93AB-E046952B1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4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47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9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2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14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9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7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53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52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8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60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16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8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4">
            <a:extLst>
              <a:ext uri="{FF2B5EF4-FFF2-40B4-BE49-F238E27FC236}">
                <a16:creationId xmlns:a16="http://schemas.microsoft.com/office/drawing/2014/main" id="{B7696137-BB6D-A979-787C-E4E7B9FBDAB7}"/>
              </a:ext>
            </a:extLst>
          </p:cNvPr>
          <p:cNvSpPr txBox="1"/>
          <p:nvPr/>
        </p:nvSpPr>
        <p:spPr>
          <a:xfrm>
            <a:off x="1866762" y="2009132"/>
            <a:ext cx="548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p-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355">
            <a:extLst>
              <a:ext uri="{FF2B5EF4-FFF2-40B4-BE49-F238E27FC236}">
                <a16:creationId xmlns:a16="http://schemas.microsoft.com/office/drawing/2014/main" id="{385DBBFD-B8E0-ECE2-D5BD-FBDF124AEED6}"/>
              </a:ext>
            </a:extLst>
          </p:cNvPr>
          <p:cNvSpPr txBox="1"/>
          <p:nvPr/>
        </p:nvSpPr>
        <p:spPr>
          <a:xfrm>
            <a:off x="1775322" y="6593272"/>
            <a:ext cx="64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6" name="TextBox 321">
            <a:extLst>
              <a:ext uri="{FF2B5EF4-FFF2-40B4-BE49-F238E27FC236}">
                <a16:creationId xmlns:a16="http://schemas.microsoft.com/office/drawing/2014/main" id="{A0DDB15A-8262-0104-3D97-DEF4805E423A}"/>
              </a:ext>
            </a:extLst>
          </p:cNvPr>
          <p:cNvSpPr txBox="1"/>
          <p:nvPr/>
        </p:nvSpPr>
        <p:spPr>
          <a:xfrm>
            <a:off x="2019140" y="2855252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332">
            <a:extLst>
              <a:ext uri="{FF2B5EF4-FFF2-40B4-BE49-F238E27FC236}">
                <a16:creationId xmlns:a16="http://schemas.microsoft.com/office/drawing/2014/main" id="{49F735C5-49AD-BFF0-FD9D-30AAF79E78E9}"/>
              </a:ext>
            </a:extLst>
          </p:cNvPr>
          <p:cNvSpPr txBox="1"/>
          <p:nvPr/>
        </p:nvSpPr>
        <p:spPr>
          <a:xfrm>
            <a:off x="1862045" y="4726032"/>
            <a:ext cx="5533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c-Cas</a:t>
            </a:r>
          </a:p>
        </p:txBody>
      </p:sp>
      <p:sp>
        <p:nvSpPr>
          <p:cNvPr id="8" name="TextBox 332">
            <a:extLst>
              <a:ext uri="{FF2B5EF4-FFF2-40B4-BE49-F238E27FC236}">
                <a16:creationId xmlns:a16="http://schemas.microsoft.com/office/drawing/2014/main" id="{53F76A2F-141D-0072-EFD6-A23D93362EC1}"/>
              </a:ext>
            </a:extLst>
          </p:cNvPr>
          <p:cNvSpPr txBox="1"/>
          <p:nvPr/>
        </p:nvSpPr>
        <p:spPr>
          <a:xfrm>
            <a:off x="1979064" y="5621797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7BA7D4-627D-3E14-8779-59C054116392}"/>
              </a:ext>
            </a:extLst>
          </p:cNvPr>
          <p:cNvSpPr/>
          <p:nvPr/>
        </p:nvSpPr>
        <p:spPr>
          <a:xfrm>
            <a:off x="2677457" y="1372390"/>
            <a:ext cx="65389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siNC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FFD169B-1D45-0B2A-CFE4-1E7078FCB613}"/>
              </a:ext>
            </a:extLst>
          </p:cNvPr>
          <p:cNvCxnSpPr/>
          <p:nvPr/>
        </p:nvCxnSpPr>
        <p:spPr>
          <a:xfrm>
            <a:off x="2611354" y="1623646"/>
            <a:ext cx="6400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6939C4A-30D2-6E2B-6415-71BFF17C254F}"/>
              </a:ext>
            </a:extLst>
          </p:cNvPr>
          <p:cNvSpPr txBox="1"/>
          <p:nvPr/>
        </p:nvSpPr>
        <p:spPr>
          <a:xfrm>
            <a:off x="2121198" y="1620416"/>
            <a:ext cx="212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Calr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      -         +       -        +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5C72C1-3CEA-DD37-9660-BE7C3A65F76C}"/>
              </a:ext>
            </a:extLst>
          </p:cNvPr>
          <p:cNvSpPr/>
          <p:nvPr/>
        </p:nvSpPr>
        <p:spPr>
          <a:xfrm>
            <a:off x="3436031" y="1372390"/>
            <a:ext cx="65389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siCD47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615EDCE-D5E0-75F8-53D7-F734369A5072}"/>
              </a:ext>
            </a:extLst>
          </p:cNvPr>
          <p:cNvCxnSpPr/>
          <p:nvPr/>
        </p:nvCxnSpPr>
        <p:spPr>
          <a:xfrm>
            <a:off x="3436030" y="1623646"/>
            <a:ext cx="6400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22440D2E-4374-2355-F1D2-036C2B5BE8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" t="3756" r="3294" b="8331"/>
          <a:stretch/>
        </p:blipFill>
        <p:spPr>
          <a:xfrm>
            <a:off x="2375913" y="1845744"/>
            <a:ext cx="2120234" cy="6991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58F6222-8E51-FB15-60E6-BE1A974384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" t="11763" r="4919" b="4630"/>
          <a:stretch/>
        </p:blipFill>
        <p:spPr>
          <a:xfrm>
            <a:off x="2375913" y="5299865"/>
            <a:ext cx="2126927" cy="9414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58BF79E-066F-B3A8-EC94-CD5B37C7BD5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3" t="2073" r="3230" b="5523"/>
          <a:stretch/>
        </p:blipFill>
        <p:spPr>
          <a:xfrm>
            <a:off x="2375913" y="2581394"/>
            <a:ext cx="2120234" cy="7831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6" name="Picture 45" descr="A picture containing scatter chart&#10;&#10;Description automatically generated">
            <a:extLst>
              <a:ext uri="{FF2B5EF4-FFF2-40B4-BE49-F238E27FC236}">
                <a16:creationId xmlns:a16="http://schemas.microsoft.com/office/drawing/2014/main" id="{C12C6C05-C840-B896-FE3C-7D6619C7197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3" t="22980" r="7506" b="17616"/>
          <a:stretch/>
        </p:blipFill>
        <p:spPr>
          <a:xfrm>
            <a:off x="2375913" y="4282896"/>
            <a:ext cx="2126927" cy="9414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7" name="Picture 46" descr="A picture containing text, aircraft&#10;&#10;Description automatically generated">
            <a:extLst>
              <a:ext uri="{FF2B5EF4-FFF2-40B4-BE49-F238E27FC236}">
                <a16:creationId xmlns:a16="http://schemas.microsoft.com/office/drawing/2014/main" id="{33C7264A-A381-D2D3-F4E2-F8A2A36047B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" t="9687" r="1951" b="4959"/>
          <a:stretch/>
        </p:blipFill>
        <p:spPr>
          <a:xfrm>
            <a:off x="2375913" y="3433917"/>
            <a:ext cx="2120234" cy="7985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8" name="TextBox 321">
            <a:extLst>
              <a:ext uri="{FF2B5EF4-FFF2-40B4-BE49-F238E27FC236}">
                <a16:creationId xmlns:a16="http://schemas.microsoft.com/office/drawing/2014/main" id="{72E90EB0-FD15-C1D0-5896-A7B1D083F3E9}"/>
              </a:ext>
            </a:extLst>
          </p:cNvPr>
          <p:cNvSpPr txBox="1"/>
          <p:nvPr/>
        </p:nvSpPr>
        <p:spPr>
          <a:xfrm>
            <a:off x="1914944" y="3679353"/>
            <a:ext cx="5004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Snail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816A763-22E5-B568-00AA-DD10562A7FBA}"/>
              </a:ext>
            </a:extLst>
          </p:cNvPr>
          <p:cNvSpPr txBox="1"/>
          <p:nvPr/>
        </p:nvSpPr>
        <p:spPr>
          <a:xfrm>
            <a:off x="2066494" y="832741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5E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806730AC-1178-C508-2567-1C32C2CC875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90" t="47744" r="37889" b="35926"/>
          <a:stretch/>
        </p:blipFill>
        <p:spPr>
          <a:xfrm>
            <a:off x="2361852" y="6308027"/>
            <a:ext cx="2134295" cy="7467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8" name="Rectangle 57">
            <a:extLst>
              <a:ext uri="{FF2B5EF4-FFF2-40B4-BE49-F238E27FC236}">
                <a16:creationId xmlns:a16="http://schemas.microsoft.com/office/drawing/2014/main" id="{8948AC8D-DAFC-8832-BE23-B923E91BF451}"/>
              </a:ext>
            </a:extLst>
          </p:cNvPr>
          <p:cNvSpPr/>
          <p:nvPr/>
        </p:nvSpPr>
        <p:spPr>
          <a:xfrm>
            <a:off x="4481474" y="2090816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60kDa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9B29CD6-1E02-69AD-34AC-5CE3AE96DE12}"/>
              </a:ext>
            </a:extLst>
          </p:cNvPr>
          <p:cNvSpPr/>
          <p:nvPr/>
        </p:nvSpPr>
        <p:spPr>
          <a:xfrm>
            <a:off x="4478257" y="2922902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60kDa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0322404-1DAC-D24A-B9DF-2BF6743AB77F}"/>
              </a:ext>
            </a:extLst>
          </p:cNvPr>
          <p:cNvSpPr/>
          <p:nvPr/>
        </p:nvSpPr>
        <p:spPr>
          <a:xfrm>
            <a:off x="4482709" y="4657517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19kDa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E2EF7EA-85C0-6AF9-223D-1A649B194CFC}"/>
              </a:ext>
            </a:extLst>
          </p:cNvPr>
          <p:cNvSpPr/>
          <p:nvPr/>
        </p:nvSpPr>
        <p:spPr>
          <a:xfrm>
            <a:off x="4482709" y="5635938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35kDa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7AE196A-8C32-0C9E-6B12-3A08441AC3A0}"/>
              </a:ext>
            </a:extLst>
          </p:cNvPr>
          <p:cNvSpPr/>
          <p:nvPr/>
        </p:nvSpPr>
        <p:spPr>
          <a:xfrm>
            <a:off x="4515681" y="3807628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29kDa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E980679-8DB8-8CB7-0640-D2B3FCC51E6A}"/>
              </a:ext>
            </a:extLst>
          </p:cNvPr>
          <p:cNvSpPr/>
          <p:nvPr/>
        </p:nvSpPr>
        <p:spPr>
          <a:xfrm>
            <a:off x="4515680" y="6592446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42kDa</a:t>
            </a:r>
          </a:p>
        </p:txBody>
      </p:sp>
    </p:spTree>
    <p:extLst>
      <p:ext uri="{BB962C8B-B14F-4D97-AF65-F5344CB8AC3E}">
        <p14:creationId xmlns:p14="http://schemas.microsoft.com/office/powerpoint/2010/main" val="1998345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354</TotalTime>
  <Words>22</Words>
  <Application>Microsoft Office PowerPoint</Application>
  <PresentationFormat>Letter Paper (8.5x11 in)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Kexin</dc:creator>
  <cp:lastModifiedBy>Li, Kexin</cp:lastModifiedBy>
  <cp:revision>10</cp:revision>
  <dcterms:created xsi:type="dcterms:W3CDTF">2022-09-30T13:35:26Z</dcterms:created>
  <dcterms:modified xsi:type="dcterms:W3CDTF">2022-10-12T21:00:18Z</dcterms:modified>
</cp:coreProperties>
</file>